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8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13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#160-AH-e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29 January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Elbonia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S2-2401674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, 22 - 29 January, 2024,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66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FS_MPS4msg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Peraton</a:t>
            </a:r>
            <a:r>
              <a:rPr lang="en-US" altLang="en-US" sz="2000" dirty="0">
                <a:latin typeface="+mj-lt"/>
              </a:rPr>
              <a:t> Labs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SA2#160-AH-e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12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with solutions against all three key issues.</a:t>
            </a: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SA#101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One solution for </a:t>
            </a:r>
            <a:r>
              <a:rPr lang="en-US" altLang="de-DE" sz="1600" dirty="0" err="1"/>
              <a:t>SMSoNAS</a:t>
            </a:r>
            <a:r>
              <a:rPr lang="en-US" altLang="de-DE" sz="1600" dirty="0"/>
              <a:t> was approved with two other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merged into this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One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on </a:t>
            </a:r>
            <a:r>
              <a:rPr lang="en-US" altLang="de-DE" sz="1600" dirty="0" err="1"/>
              <a:t>SMSoIP</a:t>
            </a:r>
            <a:r>
              <a:rPr lang="en-US" altLang="de-DE" sz="1600" dirty="0"/>
              <a:t> was approved.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Both have editor’s notes.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Other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Postponed requiring more discussion.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</a:t>
            </a:r>
            <a:r>
              <a:rPr lang="en-US" altLang="ko-KR" sz="1200" dirty="0">
                <a:solidFill>
                  <a:prstClr val="black"/>
                </a:solidFill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174896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20%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SP-231336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latin typeface="+mj-lt"/>
                        </a:rPr>
                        <a:t>25%</a:t>
                      </a: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4404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60" y="49647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>
                <a:solidFill>
                  <a:srgbClr val="0000CC"/>
                </a:solidFill>
              </a:rPr>
              <a:t>3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21379"/>
              </p:ext>
            </p:extLst>
          </p:nvPr>
        </p:nvGraphicFramePr>
        <p:xfrm>
          <a:off x="422359" y="1413512"/>
          <a:ext cx="8469315" cy="3329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0.75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start solution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SA2#160</a:t>
                      </a:r>
                      <a:r>
                        <a:rPr lang="en-US" sz="1200" baseline="0" dirty="0"/>
                        <a:t>-</a:t>
                      </a:r>
                      <a:r>
                        <a:rPr lang="en-US" sz="1200" dirty="0"/>
                        <a:t>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and complete solution discussion.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ko-K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Work Plan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21AE1-EB95-4AB6-8CA7-7008DD12949B}"/>
              </a:ext>
            </a:extLst>
          </p:cNvPr>
          <p:cNvSpPr txBox="1"/>
          <p:nvPr/>
        </p:nvSpPr>
        <p:spPr>
          <a:xfrm>
            <a:off x="6185049" y="4841642"/>
            <a:ext cx="25923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Note: Planned TU allocation may change </a:t>
            </a: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09cef1fd-e61b-4dbf-b745-21988b13f978"/>
    <ds:schemaRef ds:uri="http://www.w3.org/XML/1998/namespace"/>
    <ds:schemaRef ds:uri="dcc30912-d230-4cc2-b11f-bb5ca2a6b6f5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63767</TotalTime>
  <Words>230</Words>
  <Application>Microsoft Office PowerPoint</Application>
  <PresentationFormat>On-screen Show (4:3)</PresentationFormat>
  <Paragraphs>72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Release 19 FS_MPS4msg Status Report</vt:lpstr>
      <vt:lpstr>FS_MPS4msg Status after SA2#160-AH-e</vt:lpstr>
      <vt:lpstr>FS_MPS4msg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plrcs2</cp:lastModifiedBy>
  <cp:revision>1886</cp:revision>
  <dcterms:created xsi:type="dcterms:W3CDTF">2008-08-30T09:32:10Z</dcterms:created>
  <dcterms:modified xsi:type="dcterms:W3CDTF">2024-02-01T21:39:05Z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